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1" r:id="rId2"/>
    <p:sldId id="282" r:id="rId3"/>
    <p:sldId id="283" r:id="rId4"/>
    <p:sldId id="284" r:id="rId5"/>
    <p:sldId id="285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10439-949B-4FBB-B3A5-43441A5249A9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83124-8480-4F86-90B1-305C8B084F35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0034" y="2857496"/>
            <a:ext cx="8229600" cy="1143000"/>
          </a:xfrm>
        </p:spPr>
        <p:txBody>
          <a:bodyPr/>
          <a:lstStyle/>
          <a:p>
            <a:r>
              <a:rPr lang="ar-IQ" dirty="0" smtClean="0"/>
              <a:t>أمراض العائلة المركبة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5286388"/>
            <a:ext cx="9144000" cy="1571612"/>
          </a:xfrm>
        </p:spPr>
        <p:txBody>
          <a:bodyPr/>
          <a:lstStyle/>
          <a:p>
            <a:r>
              <a:rPr lang="ar-IQ" dirty="0" smtClean="0"/>
              <a:t>أعراض الإصابة بمرض البياض الزغبي على الخس</a:t>
            </a:r>
            <a:endParaRPr lang="ar-IQ" dirty="0"/>
          </a:p>
        </p:txBody>
      </p:sp>
      <p:pic>
        <p:nvPicPr>
          <p:cNvPr id="1026" name="Picture 2" descr="C:\Users\dell\Desktop\الخس\5485260(Bremia lactucae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6248" y="0"/>
            <a:ext cx="4857752" cy="5000625"/>
          </a:xfrm>
          <a:prstGeom prst="rect">
            <a:avLst/>
          </a:prstGeom>
          <a:noFill/>
        </p:spPr>
      </p:pic>
      <p:pic>
        <p:nvPicPr>
          <p:cNvPr id="1028" name="Picture 4" descr="C:\Users\dell\Desktop\الخس\bremia_lactucae-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289402" cy="5000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5357826"/>
            <a:ext cx="9144000" cy="1500174"/>
          </a:xfrm>
        </p:spPr>
        <p:txBody>
          <a:bodyPr>
            <a:normAutofit/>
          </a:bodyPr>
          <a:lstStyle/>
          <a:p>
            <a:r>
              <a:rPr lang="ar-IQ" sz="3600" dirty="0" smtClean="0"/>
              <a:t>الفطر </a:t>
            </a:r>
            <a:r>
              <a:rPr lang="en-US" sz="3600" i="1" dirty="0" err="1" smtClean="0"/>
              <a:t>Bremia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lactucae</a:t>
            </a:r>
            <a:r>
              <a:rPr lang="en-US" sz="3600" i="1" dirty="0" smtClean="0"/>
              <a:t> </a:t>
            </a:r>
            <a:r>
              <a:rPr lang="ar-IQ" sz="3600" dirty="0" smtClean="0"/>
              <a:t> مسبب البياض الزغبي على الخس</a:t>
            </a:r>
            <a:endParaRPr lang="ar-IQ" sz="3600" dirty="0"/>
          </a:p>
        </p:txBody>
      </p:sp>
      <p:pic>
        <p:nvPicPr>
          <p:cNvPr id="2050" name="Picture 2" descr="C:\Users\dell\Desktop\الخس\(Bremia lactucae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357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5357826"/>
            <a:ext cx="9144000" cy="1500174"/>
          </a:xfrm>
        </p:spPr>
        <p:txBody>
          <a:bodyPr>
            <a:normAutofit/>
          </a:bodyPr>
          <a:lstStyle/>
          <a:p>
            <a:r>
              <a:rPr lang="ar-IQ" sz="3600" dirty="0" smtClean="0"/>
              <a:t>أعراض الإصابة بمرض اللفحة البكتيرية على الخس المتسببة عن </a:t>
            </a:r>
            <a:r>
              <a:rPr lang="en-US" sz="3600" i="1" dirty="0" smtClean="0"/>
              <a:t>Pseudomonas </a:t>
            </a:r>
            <a:r>
              <a:rPr lang="en-US" sz="3600" i="1" dirty="0" err="1" smtClean="0"/>
              <a:t>marginalis</a:t>
            </a:r>
            <a:endParaRPr lang="ar-IQ" sz="3600" i="1" dirty="0"/>
          </a:p>
        </p:txBody>
      </p:sp>
      <p:pic>
        <p:nvPicPr>
          <p:cNvPr id="3074" name="Picture 2" descr="C:\Users\dell\Desktop\الخس\800px-Pseudomonas_marginalis,_bladvuur_op_witlof_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929058" y="-1"/>
            <a:ext cx="5214942" cy="5431729"/>
          </a:xfrm>
          <a:prstGeom prst="rect">
            <a:avLst/>
          </a:prstGeom>
          <a:noFill/>
        </p:spPr>
      </p:pic>
      <p:pic>
        <p:nvPicPr>
          <p:cNvPr id="3075" name="Picture 3" descr="C:\Users\dell\Desktop\الخس\bacterios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929058" cy="5400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5857892"/>
            <a:ext cx="9144000" cy="1000108"/>
          </a:xfrm>
        </p:spPr>
        <p:txBody>
          <a:bodyPr>
            <a:noAutofit/>
          </a:bodyPr>
          <a:lstStyle/>
          <a:p>
            <a:r>
              <a:rPr lang="ar-IQ" sz="3600" dirty="0" smtClean="0"/>
              <a:t>أعراض الإصابة بمرض موزائيك الخس المتسبب عن </a:t>
            </a:r>
            <a:r>
              <a:rPr lang="ar-IQ" sz="3600" dirty="0" err="1" smtClean="0"/>
              <a:t>فايروس</a:t>
            </a:r>
            <a:r>
              <a:rPr lang="ar-IQ" sz="3600" dirty="0" smtClean="0"/>
              <a:t> </a:t>
            </a:r>
            <a:r>
              <a:rPr lang="en-US" sz="3600" dirty="0" smtClean="0"/>
              <a:t>LMV</a:t>
            </a:r>
            <a:r>
              <a:rPr lang="ar-IQ" sz="3600" dirty="0" smtClean="0"/>
              <a:t> وحشرة المن الناقلة </a:t>
            </a:r>
            <a:r>
              <a:rPr lang="ar-IQ" sz="3600" dirty="0" err="1" smtClean="0"/>
              <a:t>للفايروس</a:t>
            </a:r>
            <a:r>
              <a:rPr lang="ar-IQ" sz="3600" dirty="0" smtClean="0"/>
              <a:t> </a:t>
            </a:r>
            <a:endParaRPr lang="ar-IQ" sz="3600" dirty="0"/>
          </a:p>
        </p:txBody>
      </p:sp>
      <p:pic>
        <p:nvPicPr>
          <p:cNvPr id="4098" name="Picture 2" descr="C:\Users\dell\Desktop\الخس\LM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857892"/>
          </a:xfrm>
          <a:prstGeom prst="rect">
            <a:avLst/>
          </a:prstGeom>
          <a:noFill/>
        </p:spPr>
      </p:pic>
      <p:pic>
        <p:nvPicPr>
          <p:cNvPr id="4099" name="Picture 3" descr="C:\Users\dell\Desktop\الخس\lettuce-aphid-400x26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00240"/>
            <a:ext cx="3357618" cy="3856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42</Words>
  <Application>Microsoft Office PowerPoint</Application>
  <PresentationFormat>عرض على الشاشة (3:4)‏</PresentationFormat>
  <Paragraphs>5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أمراض العائلة المركبة</vt:lpstr>
      <vt:lpstr>أعراض الإصابة بمرض البياض الزغبي على الخس</vt:lpstr>
      <vt:lpstr>الفطر Bremia lactucae  مسبب البياض الزغبي على الخس</vt:lpstr>
      <vt:lpstr>أعراض الإصابة بمرض اللفحة البكتيرية على الخس المتسببة عن Pseudomonas marginalis</vt:lpstr>
      <vt:lpstr>أعراض الإصابة بمرض موزائيك الخس المتسبب عن فايروس LMV وحشرة المن الناقلة للفايروس </vt:lpstr>
    </vt:vector>
  </TitlesOfParts>
  <Company>LARA PC 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أمراض العائلة الباذنجانية</dc:title>
  <dc:creator>ALI SAHIUNY</dc:creator>
  <cp:lastModifiedBy>Shamfuture</cp:lastModifiedBy>
  <cp:revision>8</cp:revision>
  <dcterms:created xsi:type="dcterms:W3CDTF">2015-10-22T02:48:28Z</dcterms:created>
  <dcterms:modified xsi:type="dcterms:W3CDTF">2018-04-01T18:59:13Z</dcterms:modified>
</cp:coreProperties>
</file>